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7220" y="3081020"/>
            <a:ext cx="58769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19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506855"/>
            <a:ext cx="882459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527935"/>
            <a:ext cx="8823960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568700"/>
            <a:ext cx="301117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589780"/>
            <a:ext cx="452056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66663" y="4563704"/>
            <a:ext cx="1257141" cy="448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14282" y="5670472"/>
            <a:ext cx="1523810" cy="457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7" b="18873"/>
          <a:stretch>
            <a:fillRect/>
          </a:stretch>
        </p:blipFill>
        <p:spPr>
          <a:xfrm>
            <a:off x="695325" y="764540"/>
            <a:ext cx="9363710" cy="118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81904" y="1324395"/>
            <a:ext cx="561904" cy="36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62857" y="2562543"/>
            <a:ext cx="504761" cy="1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43809" y="3514964"/>
            <a:ext cx="571428" cy="400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06845" y="5621655"/>
            <a:ext cx="152463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4"/>
          <a:stretch>
            <a:fillRect/>
          </a:stretch>
        </p:blipFill>
        <p:spPr>
          <a:xfrm>
            <a:off x="720090" y="1196525"/>
            <a:ext cx="10800080" cy="436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81475" y="3657600"/>
            <a:ext cx="47688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4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9737" y="1333128"/>
            <a:ext cx="423781" cy="37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93034" y="4483974"/>
            <a:ext cx="351648" cy="38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4343603"/>
            <a:ext cx="438095" cy="400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0" r="10659"/>
          <a:stretch>
            <a:fillRect/>
          </a:stretch>
        </p:blipFill>
        <p:spPr>
          <a:xfrm>
            <a:off x="1775460" y="1556385"/>
            <a:ext cx="9648825" cy="511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94417" y="2013648"/>
            <a:ext cx="1104761" cy="33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99179" y="2013648"/>
            <a:ext cx="933333" cy="3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65846" y="2891238"/>
            <a:ext cx="695238" cy="3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94417" y="2891238"/>
            <a:ext cx="1104761" cy="3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31655" y="2891155"/>
            <a:ext cx="695960" cy="421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80131" y="3768827"/>
            <a:ext cx="476190" cy="305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22989" y="3768827"/>
            <a:ext cx="285714" cy="305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46798" y="4713190"/>
            <a:ext cx="1133333" cy="33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794417" y="4713190"/>
            <a:ext cx="1104761" cy="33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32525" y="5734050"/>
            <a:ext cx="132080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55560" y="5669915"/>
            <a:ext cx="133200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9097645" y="5734050"/>
            <a:ext cx="133200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50"/>
          <a:stretch>
            <a:fillRect/>
          </a:stretch>
        </p:blipFill>
        <p:spPr>
          <a:xfrm>
            <a:off x="1055370" y="692785"/>
            <a:ext cx="10800080" cy="86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91428" y="3791047"/>
            <a:ext cx="1542857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53333" y="3791047"/>
            <a:ext cx="1257142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15238" y="5343428"/>
            <a:ext cx="2095238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67619" y="5343428"/>
            <a:ext cx="1819047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0815" y="3533775"/>
            <a:ext cx="744220" cy="106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66455" y="3533775"/>
            <a:ext cx="1445895" cy="106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29380" y="5257800"/>
            <a:ext cx="1619885" cy="1036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68995" y="5257800"/>
            <a:ext cx="1148080" cy="112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2023-12-14T08:29:27Z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